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Kreon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Kreon-regular.fntdata"/><Relationship Id="rId14" Type="http://schemas.openxmlformats.org/officeDocument/2006/relationships/slide" Target="slides/slide9.xml"/><Relationship Id="rId16" Type="http://schemas.openxmlformats.org/officeDocument/2006/relationships/font" Target="fonts/Kreon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1a9902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a1a9902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a1a9902b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a1a9902b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a1a9902b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a1a9902b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1a9902b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a1a9902b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a1a9902b9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a1a9902b9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a1a9902b9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a1a9902b9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a1a9902b9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a1a9902b9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a1a9902b9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a1a9902b9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1F1F1">
            <a:alpha val="7077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237824"/>
            <a:ext cx="9144003" cy="646622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4294967295" type="title"/>
          </p:nvPr>
        </p:nvSpPr>
        <p:spPr>
          <a:xfrm>
            <a:off x="1022275" y="432100"/>
            <a:ext cx="7850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0000"/>
                </a:solidFill>
                <a:latin typeface="Kreon"/>
                <a:ea typeface="Kreon"/>
                <a:cs typeface="Kreon"/>
                <a:sym typeface="Kreon"/>
              </a:rPr>
              <a:t>DragonTale</a:t>
            </a:r>
            <a:endParaRPr sz="4800">
              <a:solidFill>
                <a:srgbClr val="000000"/>
              </a:solidFill>
              <a:latin typeface="Kreon"/>
              <a:ea typeface="Kreon"/>
              <a:cs typeface="Kreon"/>
              <a:sym typeface="Kreo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What is DragonTale?</a:t>
            </a:r>
            <a:endParaRPr>
              <a:latin typeface="Kreon"/>
              <a:ea typeface="Kreon"/>
              <a:cs typeface="Kreon"/>
              <a:sym typeface="Kreon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369875"/>
            <a:ext cx="8437500" cy="31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DragonTale is a RPG and Adventure game that tells the story of a dragon and its mission to save the princess from an evil prince. In order to achieve this, he must battle enemies in turn-based combats. Additionally, the player can find items that tell more about the story.</a:t>
            </a:r>
            <a:endParaRPr>
              <a:latin typeface="Kreon"/>
              <a:ea typeface="Kreon"/>
              <a:cs typeface="Kreon"/>
              <a:sym typeface="Kreon"/>
            </a:endParaRPr>
          </a:p>
        </p:txBody>
      </p:sp>
      <p:cxnSp>
        <p:nvCxnSpPr>
          <p:cNvPr id="62" name="Google Shape;62;p14"/>
          <p:cNvCxnSpPr/>
          <p:nvPr/>
        </p:nvCxnSpPr>
        <p:spPr>
          <a:xfrm>
            <a:off x="397950" y="1150175"/>
            <a:ext cx="8193300" cy="0"/>
          </a:xfrm>
          <a:prstGeom prst="straightConnector1">
            <a:avLst/>
          </a:prstGeom>
          <a:noFill/>
          <a:ln cap="flat" cmpd="sng" w="952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  <a:effectLst>
            <a:reflection blurRad="0" dir="5400000" dist="38100" endA="0" fadeDir="5400012" kx="0" rotWithShape="0" algn="bl" stPos="0" sy="-100000" ky="0"/>
          </a:effectLst>
        </p:spPr>
      </p:cxn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0175" y="3875750"/>
            <a:ext cx="1427224" cy="10093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/>
          <p:nvPr/>
        </p:nvCxnSpPr>
        <p:spPr>
          <a:xfrm rot="126">
            <a:off x="397879" y="311822"/>
            <a:ext cx="8193300" cy="0"/>
          </a:xfrm>
          <a:prstGeom prst="straightConnector1">
            <a:avLst/>
          </a:prstGeom>
          <a:noFill/>
          <a:ln cap="flat" cmpd="sng" w="952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  <a:effectLst>
            <a:reflection blurRad="0" dir="5400000" dist="38100" endA="0" fadeDir="5400012" kx="0" rotWithShape="0" algn="bl" stPos="0" sy="-100000" ky="0"/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How was Dragontale made?</a:t>
            </a:r>
            <a:endParaRPr>
              <a:latin typeface="Kreon"/>
              <a:ea typeface="Kreon"/>
              <a:cs typeface="Kreon"/>
              <a:sym typeface="Kreon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395725"/>
            <a:ext cx="8520600" cy="31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Dragontale was developed by ten members, four for programming, four for graphical assets and two for audio assets:</a:t>
            </a:r>
            <a:endParaRPr>
              <a:latin typeface="Kreon"/>
              <a:ea typeface="Kreon"/>
              <a:cs typeface="Kreon"/>
              <a:sym typeface="Kreon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334800" y="2146775"/>
            <a:ext cx="1656600" cy="12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Programming:</a:t>
            </a:r>
            <a:endParaRPr>
              <a:latin typeface="Kreon"/>
              <a:ea typeface="Kreon"/>
              <a:cs typeface="Kreon"/>
              <a:sym typeface="Kreo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Andreia Rodrigues</a:t>
            </a:r>
            <a:endParaRPr>
              <a:latin typeface="Kreon"/>
              <a:ea typeface="Kreon"/>
              <a:cs typeface="Kreon"/>
              <a:sym typeface="Kreo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Eduardo Leite</a:t>
            </a:r>
            <a:endParaRPr>
              <a:latin typeface="Kreon"/>
              <a:ea typeface="Kreon"/>
              <a:cs typeface="Kreon"/>
              <a:sym typeface="Kreo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Francisco Queirós</a:t>
            </a:r>
            <a:endParaRPr>
              <a:latin typeface="Kreon"/>
              <a:ea typeface="Kreon"/>
              <a:cs typeface="Kreon"/>
              <a:sym typeface="Kre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Ka Chon Ho</a:t>
            </a:r>
            <a:endParaRPr>
              <a:latin typeface="Kreon"/>
              <a:ea typeface="Kreon"/>
              <a:cs typeface="Kreon"/>
              <a:sym typeface="Kreon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3111875" y="2143350"/>
            <a:ext cx="1656600" cy="12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Graphical Assets:</a:t>
            </a:r>
            <a:endParaRPr>
              <a:latin typeface="Kreon"/>
              <a:ea typeface="Kreon"/>
              <a:cs typeface="Kreon"/>
              <a:sym typeface="Kre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Diana Ferreira</a:t>
            </a:r>
            <a:endParaRPr>
              <a:latin typeface="Kreon"/>
              <a:ea typeface="Kreon"/>
              <a:cs typeface="Kreon"/>
              <a:sym typeface="Kre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Filipe Campos</a:t>
            </a:r>
            <a:endParaRPr>
              <a:latin typeface="Kreon"/>
              <a:ea typeface="Kreon"/>
              <a:cs typeface="Kreon"/>
              <a:sym typeface="Kreo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Inês Ferraz</a:t>
            </a:r>
            <a:endParaRPr sz="1000">
              <a:solidFill>
                <a:schemeClr val="dk1"/>
              </a:solidFill>
              <a:latin typeface="Kreon"/>
              <a:ea typeface="Kreon"/>
              <a:cs typeface="Kreon"/>
              <a:sym typeface="Kreo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Tânia Carneiro</a:t>
            </a:r>
            <a:endParaRPr sz="1000">
              <a:solidFill>
                <a:schemeClr val="dk1"/>
              </a:solidFill>
              <a:latin typeface="Kreon"/>
              <a:ea typeface="Kreon"/>
              <a:cs typeface="Kreon"/>
              <a:sym typeface="Kreon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5888950" y="2157275"/>
            <a:ext cx="1656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Audio Assets:</a:t>
            </a:r>
            <a:endParaRPr>
              <a:latin typeface="Kreon"/>
              <a:ea typeface="Kreon"/>
              <a:cs typeface="Kreon"/>
              <a:sym typeface="Kreo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Bruno Marques</a:t>
            </a:r>
            <a:endParaRPr>
              <a:latin typeface="Kreon"/>
              <a:ea typeface="Kreon"/>
              <a:cs typeface="Kreon"/>
              <a:sym typeface="Kreo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eon"/>
                <a:ea typeface="Kreon"/>
                <a:cs typeface="Kreon"/>
                <a:sym typeface="Kreon"/>
              </a:rPr>
              <a:t>Renato Martinho</a:t>
            </a:r>
            <a:endParaRPr>
              <a:latin typeface="Kreon"/>
              <a:ea typeface="Kreon"/>
              <a:cs typeface="Kreon"/>
              <a:sym typeface="Kreon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431525" y="3292125"/>
            <a:ext cx="82686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313200" y="3299075"/>
            <a:ext cx="85206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Kreon"/>
                <a:ea typeface="Kreon"/>
                <a:cs typeface="Kreon"/>
                <a:sym typeface="Kreon"/>
              </a:rPr>
              <a:t>The environment used was the Unity game engine.</a:t>
            </a:r>
            <a:endParaRPr sz="1800">
              <a:solidFill>
                <a:schemeClr val="dk2"/>
              </a:solidFill>
              <a:latin typeface="Kreon"/>
              <a:ea typeface="Kreon"/>
              <a:cs typeface="Kreon"/>
              <a:sym typeface="Kreon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0175" y="3875750"/>
            <a:ext cx="1427224" cy="10093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" name="Google Shape;77;p15"/>
          <p:cNvCxnSpPr/>
          <p:nvPr/>
        </p:nvCxnSpPr>
        <p:spPr>
          <a:xfrm>
            <a:off x="397950" y="1150175"/>
            <a:ext cx="8193300" cy="0"/>
          </a:xfrm>
          <a:prstGeom prst="straightConnector1">
            <a:avLst/>
          </a:prstGeom>
          <a:noFill/>
          <a:ln cap="flat" cmpd="sng" w="952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  <a:effectLst>
            <a:reflection blurRad="0" dir="5400000" dist="38100" endA="0" fadeDir="5400012" kx="0" rotWithShape="0" algn="bl" stPos="0" sy="-100000" ky="0"/>
          </a:effectLst>
        </p:spPr>
      </p:cxnSp>
      <p:cxnSp>
        <p:nvCxnSpPr>
          <p:cNvPr id="78" name="Google Shape;78;p15"/>
          <p:cNvCxnSpPr/>
          <p:nvPr/>
        </p:nvCxnSpPr>
        <p:spPr>
          <a:xfrm rot="126">
            <a:off x="397879" y="311822"/>
            <a:ext cx="8193300" cy="0"/>
          </a:xfrm>
          <a:prstGeom prst="straightConnector1">
            <a:avLst/>
          </a:prstGeom>
          <a:noFill/>
          <a:ln cap="flat" cmpd="sng" w="952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  <a:effectLst>
            <a:reflection blurRad="0" dir="5400000" dist="38100" endA="0" fadeDir="5400012" kx="0" rotWithShape="0" algn="bl" stPos="0" sy="-100000" ky="0"/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25" y="0"/>
            <a:ext cx="9381427" cy="527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"/>
            <a:ext cx="9144001" cy="5140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0175" y="3875750"/>
            <a:ext cx="1427224" cy="100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0175" y="3875750"/>
            <a:ext cx="1427224" cy="100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0175" y="3875750"/>
            <a:ext cx="1427224" cy="100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